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0"/>
    <p:restoredTop sz="94595"/>
  </p:normalViewPr>
  <p:slideViewPr>
    <p:cSldViewPr snapToGrid="0" snapToObjects="1">
      <p:cViewPr>
        <p:scale>
          <a:sx n="123" d="100"/>
          <a:sy n="123" d="100"/>
        </p:scale>
        <p:origin x="-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AF911-A457-8945-8089-AEF42DC32484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7506-67D9-2E45-867B-39B919836F7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43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AF911-A457-8945-8089-AEF42DC32484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7506-67D9-2E45-867B-39B919836F7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54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AF911-A457-8945-8089-AEF42DC32484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7506-67D9-2E45-867B-39B919836F7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67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AF911-A457-8945-8089-AEF42DC32484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7506-67D9-2E45-867B-39B919836F7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91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AF911-A457-8945-8089-AEF42DC32484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7506-67D9-2E45-867B-39B919836F7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74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AF911-A457-8945-8089-AEF42DC32484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7506-67D9-2E45-867B-39B919836F7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167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AF911-A457-8945-8089-AEF42DC32484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7506-67D9-2E45-867B-39B919836F7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8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AF911-A457-8945-8089-AEF42DC32484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7506-67D9-2E45-867B-39B919836F7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88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AF911-A457-8945-8089-AEF42DC32484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7506-67D9-2E45-867B-39B919836F7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83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AF911-A457-8945-8089-AEF42DC32484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7506-67D9-2E45-867B-39B919836F7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02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AF911-A457-8945-8089-AEF42DC32484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7506-67D9-2E45-867B-39B919836F7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22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AF911-A457-8945-8089-AEF42DC32484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97506-67D9-2E45-867B-39B919836F7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02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61" b="6072"/>
          <a:stretch/>
        </p:blipFill>
        <p:spPr>
          <a:xfrm>
            <a:off x="914400" y="73866"/>
            <a:ext cx="12192000" cy="6909779"/>
          </a:xfrm>
          <a:prstGeom prst="rect">
            <a:avLst/>
          </a:prstGeom>
        </p:spPr>
      </p:pic>
      <p:sp>
        <p:nvSpPr>
          <p:cNvPr id="15" name="Rectangle 33"/>
          <p:cNvSpPr>
            <a:spLocks noChangeArrowheads="1"/>
          </p:cNvSpPr>
          <p:nvPr/>
        </p:nvSpPr>
        <p:spPr bwMode="auto">
          <a:xfrm>
            <a:off x="1557656" y="392038"/>
            <a:ext cx="8921432" cy="212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en-US" u="sng" dirty="0" smtClean="0">
                <a:latin typeface="+mn-lt"/>
              </a:rPr>
              <a:t>SEMINARIO BREVE</a:t>
            </a:r>
          </a:p>
          <a:p>
            <a:pPr algn="ctr">
              <a:lnSpc>
                <a:spcPct val="110000"/>
              </a:lnSpc>
            </a:pPr>
            <a:endParaRPr lang="en-US" altLang="en-US" u="sng" dirty="0" smtClean="0">
              <a:latin typeface="+mn-lt"/>
            </a:endParaRPr>
          </a:p>
          <a:p>
            <a:pPr algn="ctr">
              <a:lnSpc>
                <a:spcPct val="110000"/>
              </a:lnSpc>
            </a:pPr>
            <a:r>
              <a:rPr lang="en-US" altLang="en-US" sz="2800" b="1" dirty="0" smtClean="0">
                <a:latin typeface="+mn-lt"/>
              </a:rPr>
              <a:t>Volcanic landslides in Ecuador and the controversial case of the </a:t>
            </a:r>
            <a:r>
              <a:rPr lang="en-US" altLang="en-US" sz="2800" b="1" dirty="0" err="1" smtClean="0">
                <a:latin typeface="+mn-lt"/>
              </a:rPr>
              <a:t>Cubilche</a:t>
            </a:r>
            <a:r>
              <a:rPr lang="en-US" altLang="en-US" sz="2800" b="1" dirty="0" smtClean="0">
                <a:latin typeface="+mn-lt"/>
              </a:rPr>
              <a:t> debris avalanche deposit in northern Andes. </a:t>
            </a:r>
            <a:endParaRPr lang="en-US" altLang="en-US" sz="2800" b="1" dirty="0">
              <a:latin typeface="+mn-lt"/>
            </a:endParaRPr>
          </a:p>
          <a:p>
            <a:pPr algn="ctr"/>
            <a:endParaRPr lang="en-US" altLang="en-US" sz="1800" b="1" dirty="0"/>
          </a:p>
        </p:txBody>
      </p:sp>
      <p:sp>
        <p:nvSpPr>
          <p:cNvPr id="16" name="Subtitle 3"/>
          <p:cNvSpPr txBox="1">
            <a:spLocks/>
          </p:cNvSpPr>
          <p:nvPr/>
        </p:nvSpPr>
        <p:spPr bwMode="auto">
          <a:xfrm>
            <a:off x="3971925" y="4090636"/>
            <a:ext cx="4248150" cy="105888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it-IT" altLang="en-US" sz="1800" b="1" dirty="0" smtClean="0">
                <a:latin typeface="Calibri" charset="0"/>
              </a:rPr>
              <a:t>4 Aprile </a:t>
            </a:r>
            <a:r>
              <a:rPr lang="it-IT" altLang="en-US" sz="1800" b="1" dirty="0" smtClean="0">
                <a:latin typeface="Calibri" charset="0"/>
              </a:rPr>
              <a:t>2018, ore</a:t>
            </a:r>
            <a:r>
              <a:rPr lang="it-IT" altLang="en-US" sz="1800" b="1" dirty="0" smtClean="0">
                <a:solidFill>
                  <a:srgbClr val="FFFF00"/>
                </a:solidFill>
                <a:latin typeface="Calibri" charset="0"/>
              </a:rPr>
              <a:t> </a:t>
            </a:r>
            <a:r>
              <a:rPr lang="it-IT" altLang="en-US" sz="1800" b="1" dirty="0" smtClean="0">
                <a:latin typeface="Calibri" charset="0"/>
              </a:rPr>
              <a:t>14.30</a:t>
            </a:r>
            <a:endParaRPr lang="it-IT" altLang="en-US" sz="1800" b="1" dirty="0" smtClean="0">
              <a:latin typeface="Calibri" charset="0"/>
            </a:endParaRP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it-IT" altLang="en-US" sz="1800" b="1" dirty="0" smtClean="0">
                <a:latin typeface="Calibri" charset="0"/>
              </a:rPr>
              <a:t>Aula </a:t>
            </a:r>
            <a:r>
              <a:rPr lang="it-IT" altLang="en-US" sz="1800" b="1" dirty="0" smtClean="0">
                <a:latin typeface="Calibri" charset="0"/>
              </a:rPr>
              <a:t>Ruffini - </a:t>
            </a:r>
            <a:r>
              <a:rPr lang="it-IT" altLang="en-US" sz="1800" dirty="0" smtClean="0">
                <a:latin typeface="Calibri" charset="0"/>
              </a:rPr>
              <a:t>Via Valperga Caluso 35, Torino</a:t>
            </a: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endParaRPr lang="en-US" altLang="en-US" sz="3200" dirty="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17" name="Immagine 5" descr="http://aperto.unito.it/retrieve/3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/>
          <a:stretch>
            <a:fillRect/>
          </a:stretch>
        </p:blipFill>
        <p:spPr bwMode="auto">
          <a:xfrm>
            <a:off x="70168" y="5491163"/>
            <a:ext cx="1487488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048000" y="269775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en-US" sz="2000" b="1" dirty="0" smtClean="0"/>
              <a:t>Dr. Matteo </a:t>
            </a:r>
            <a:r>
              <a:rPr lang="en-US" altLang="en-US" sz="2000" b="1" dirty="0" err="1" smtClean="0"/>
              <a:t>Roverato</a:t>
            </a:r>
            <a:endParaRPr lang="en-US" altLang="en-US" sz="2000" b="1" dirty="0" smtClean="0"/>
          </a:p>
          <a:p>
            <a:pPr algn="ctr">
              <a:lnSpc>
                <a:spcPct val="130000"/>
              </a:lnSpc>
            </a:pPr>
            <a:r>
              <a:rPr lang="en-US" altLang="en-US" sz="2000" dirty="0" err="1" smtClean="0"/>
              <a:t>YachayTech</a:t>
            </a:r>
            <a:r>
              <a:rPr lang="en-US" altLang="en-US" sz="2000" dirty="0" smtClean="0"/>
              <a:t> University, </a:t>
            </a:r>
            <a:r>
              <a:rPr lang="en-US" altLang="en-US" sz="2000" dirty="0" err="1" smtClean="0"/>
              <a:t>Urcuqu</a:t>
            </a:r>
            <a:r>
              <a:rPr lang="es-ES" altLang="en-US" sz="2000" dirty="0" smtClean="0"/>
              <a:t>í, </a:t>
            </a:r>
            <a:r>
              <a:rPr lang="en-US" altLang="en-US" sz="2000" dirty="0" smtClean="0"/>
              <a:t>Ecuador</a:t>
            </a:r>
            <a:endParaRPr lang="en-US" altLang="en-US" sz="20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655" y="5834739"/>
            <a:ext cx="904055" cy="100802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820" y="5834739"/>
            <a:ext cx="3234267" cy="100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309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46</Words>
  <Application>Microsoft Office PowerPoint</Application>
  <PresentationFormat>Personalizzato</PresentationFormat>
  <Paragraphs>7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Office Theme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rossana</cp:lastModifiedBy>
  <cp:revision>8</cp:revision>
  <dcterms:created xsi:type="dcterms:W3CDTF">2018-03-04T20:32:47Z</dcterms:created>
  <dcterms:modified xsi:type="dcterms:W3CDTF">2018-03-06T09:32:39Z</dcterms:modified>
</cp:coreProperties>
</file>