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64" y="62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80EE-63A5-49CA-A26F-487ECDB6A30E}" type="datetimeFigureOut">
              <a:rPr lang="en-GB" smtClean="0"/>
              <a:pPr/>
              <a:t>28/01/2016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92A1-BBFC-4A68-BD69-17A121732D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80EE-63A5-49CA-A26F-487ECDB6A30E}" type="datetimeFigureOut">
              <a:rPr lang="en-GB" smtClean="0"/>
              <a:pPr/>
              <a:t>28/01/2016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92A1-BBFC-4A68-BD69-17A121732D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80EE-63A5-49CA-A26F-487ECDB6A30E}" type="datetimeFigureOut">
              <a:rPr lang="en-GB" smtClean="0"/>
              <a:pPr/>
              <a:t>28/01/2016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92A1-BBFC-4A68-BD69-17A121732D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80EE-63A5-49CA-A26F-487ECDB6A30E}" type="datetimeFigureOut">
              <a:rPr lang="en-GB" smtClean="0"/>
              <a:pPr/>
              <a:t>28/01/2016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92A1-BBFC-4A68-BD69-17A121732D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80EE-63A5-49CA-A26F-487ECDB6A30E}" type="datetimeFigureOut">
              <a:rPr lang="en-GB" smtClean="0"/>
              <a:pPr/>
              <a:t>28/01/2016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92A1-BBFC-4A68-BD69-17A121732D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80EE-63A5-49CA-A26F-487ECDB6A30E}" type="datetimeFigureOut">
              <a:rPr lang="en-GB" smtClean="0"/>
              <a:pPr/>
              <a:t>28/01/2016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92A1-BBFC-4A68-BD69-17A121732D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80EE-63A5-49CA-A26F-487ECDB6A30E}" type="datetimeFigureOut">
              <a:rPr lang="en-GB" smtClean="0"/>
              <a:pPr/>
              <a:t>28/01/2016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92A1-BBFC-4A68-BD69-17A121732D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80EE-63A5-49CA-A26F-487ECDB6A30E}" type="datetimeFigureOut">
              <a:rPr lang="en-GB" smtClean="0"/>
              <a:pPr/>
              <a:t>28/01/2016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92A1-BBFC-4A68-BD69-17A121732D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80EE-63A5-49CA-A26F-487ECDB6A30E}" type="datetimeFigureOut">
              <a:rPr lang="en-GB" smtClean="0"/>
              <a:pPr/>
              <a:t>28/01/2016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92A1-BBFC-4A68-BD69-17A121732D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80EE-63A5-49CA-A26F-487ECDB6A30E}" type="datetimeFigureOut">
              <a:rPr lang="en-GB" smtClean="0"/>
              <a:pPr/>
              <a:t>28/01/2016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92A1-BBFC-4A68-BD69-17A121732D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80EE-63A5-49CA-A26F-487ECDB6A30E}" type="datetimeFigureOut">
              <a:rPr lang="en-GB" smtClean="0"/>
              <a:pPr/>
              <a:t>28/01/2016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92A1-BBFC-4A68-BD69-17A121732D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880EE-63A5-49CA-A26F-487ECDB6A30E}" type="datetimeFigureOut">
              <a:rPr lang="en-GB" smtClean="0"/>
              <a:pPr/>
              <a:t>28/01/2016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E92A1-BBFC-4A68-BD69-17A121732D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856656"/>
            <a:ext cx="6858000" cy="172819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dirty="0" err="1" smtClean="0"/>
              <a:t>Finero</a:t>
            </a:r>
            <a:r>
              <a:rPr lang="en-US" sz="2000" b="1" dirty="0" smtClean="0"/>
              <a:t> area: mantle </a:t>
            </a:r>
            <a:r>
              <a:rPr lang="en-US" sz="2000" b="1" dirty="0" err="1" smtClean="0"/>
              <a:t>metasomatism</a:t>
            </a:r>
            <a:r>
              <a:rPr lang="en-US" sz="2000" b="1" dirty="0" smtClean="0"/>
              <a:t> and magmatic events to constrain the Triassic-Jurassic evolution of the Southern Alps (Italy).</a:t>
            </a:r>
            <a:endParaRPr lang="en-GB" sz="20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3008784"/>
            <a:ext cx="6858000" cy="1080120"/>
          </a:xfrm>
        </p:spPr>
        <p:txBody>
          <a:bodyPr numCol="2">
            <a:no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</a:rPr>
              <a:t>Giovedì </a:t>
            </a:r>
            <a:r>
              <a:rPr lang="it-IT" sz="1600" b="1" dirty="0" smtClean="0">
                <a:solidFill>
                  <a:schemeClr val="tx1"/>
                </a:solidFill>
              </a:rPr>
              <a:t>18</a:t>
            </a:r>
            <a:r>
              <a:rPr lang="it-IT" sz="1600" b="1" dirty="0" smtClean="0">
                <a:solidFill>
                  <a:schemeClr val="tx1"/>
                </a:solidFill>
              </a:rPr>
              <a:t> </a:t>
            </a:r>
            <a:r>
              <a:rPr lang="it-IT" sz="1600" b="1" dirty="0" smtClean="0">
                <a:solidFill>
                  <a:schemeClr val="tx1"/>
                </a:solidFill>
              </a:rPr>
              <a:t>Febbraio 2016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Ore 9:00-11.00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b="1" dirty="0">
                <a:solidFill>
                  <a:schemeClr val="tx1"/>
                </a:solidFill>
              </a:rPr>
              <a:t>Aula </a:t>
            </a:r>
            <a:r>
              <a:rPr lang="it-IT" sz="1600" b="1" dirty="0" smtClean="0">
                <a:solidFill>
                  <a:schemeClr val="tx1"/>
                </a:solidFill>
              </a:rPr>
              <a:t>3 </a:t>
            </a:r>
            <a:r>
              <a:rPr lang="it-IT" sz="1600" b="1" dirty="0">
                <a:solidFill>
                  <a:schemeClr val="tx1"/>
                </a:solidFill>
              </a:rPr>
              <a:t>- </a:t>
            </a:r>
            <a:r>
              <a:rPr lang="it-IT" sz="1600" dirty="0">
                <a:solidFill>
                  <a:schemeClr val="tx1"/>
                </a:solidFill>
              </a:rPr>
              <a:t>Via </a:t>
            </a:r>
            <a:r>
              <a:rPr lang="it-IT" sz="1600" dirty="0" err="1">
                <a:solidFill>
                  <a:schemeClr val="tx1"/>
                </a:solidFill>
              </a:rPr>
              <a:t>Valperga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Caluso</a:t>
            </a:r>
            <a:r>
              <a:rPr lang="it-IT" sz="1600" dirty="0">
                <a:solidFill>
                  <a:schemeClr val="tx1"/>
                </a:solidFill>
              </a:rPr>
              <a:t> 35, Torino</a:t>
            </a:r>
          </a:p>
          <a:p>
            <a:r>
              <a:rPr lang="it-IT" sz="1600" dirty="0">
                <a:solidFill>
                  <a:schemeClr val="tx1"/>
                </a:solidFill>
              </a:rPr>
              <a:t> </a:t>
            </a:r>
          </a:p>
          <a:p>
            <a:endParaRPr lang="it-IT" sz="1600" b="1" dirty="0" smtClean="0">
              <a:solidFill>
                <a:schemeClr val="tx1"/>
              </a:solidFill>
            </a:endParaRPr>
          </a:p>
          <a:p>
            <a:endParaRPr lang="it-IT" sz="1600" b="1" dirty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Tommaso Giovanardi</a:t>
            </a:r>
          </a:p>
          <a:p>
            <a:r>
              <a:rPr lang="it-IT" sz="1600" dirty="0" err="1" smtClean="0">
                <a:solidFill>
                  <a:schemeClr val="tx1"/>
                </a:solidFill>
              </a:rPr>
              <a:t>Universidade</a:t>
            </a:r>
            <a:r>
              <a:rPr lang="it-IT" sz="1600" dirty="0" smtClean="0">
                <a:solidFill>
                  <a:schemeClr val="tx1"/>
                </a:solidFill>
              </a:rPr>
              <a:t> de </a:t>
            </a:r>
            <a:r>
              <a:rPr lang="it-IT" sz="1600" dirty="0" err="1" smtClean="0">
                <a:solidFill>
                  <a:schemeClr val="tx1"/>
                </a:solidFill>
              </a:rPr>
              <a:t>São</a:t>
            </a:r>
            <a:r>
              <a:rPr lang="it-IT" sz="1600" dirty="0" smtClean="0">
                <a:solidFill>
                  <a:schemeClr val="tx1"/>
                </a:solidFill>
              </a:rPr>
              <a:t> Paulo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i="1" dirty="0" smtClean="0">
                <a:solidFill>
                  <a:schemeClr val="tx1"/>
                </a:solidFill>
              </a:rPr>
              <a:t>tommaso.giovanardi@gmail.com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i="1" dirty="0">
                <a:solidFill>
                  <a:schemeClr val="tx1"/>
                </a:solidFill>
              </a:rPr>
              <a:t> </a:t>
            </a:r>
            <a:endParaRPr lang="it-IT" sz="1600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4" name="Immagine 3" descr="Descrizione: http://tarm.dm.unito.it/tarmpro7/files/Unito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56456"/>
            <a:ext cx="1080000" cy="109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Descrizione: http://dott-snti.campusnet.unito.it/images/earthlogo.jpg"/>
          <p:cNvPicPr/>
          <p:nvPr/>
        </p:nvPicPr>
        <p:blipFill rotWithShape="1">
          <a:blip r:embed="rId3" cstate="print"/>
          <a:srcRect l="7468" t="22285" b="20473"/>
          <a:stretch/>
        </p:blipFill>
        <p:spPr bwMode="auto">
          <a:xfrm>
            <a:off x="2419665" y="56456"/>
            <a:ext cx="1764030" cy="1085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Immagine 5" descr="http://aperto.unito.it/retrieve/322"/>
          <p:cNvPicPr/>
          <p:nvPr/>
        </p:nvPicPr>
        <p:blipFill>
          <a:blip r:embed="rId4" cstate="print"/>
          <a:srcRect t="3333"/>
          <a:stretch>
            <a:fillRect/>
          </a:stretch>
        </p:blipFill>
        <p:spPr bwMode="auto">
          <a:xfrm>
            <a:off x="5262711" y="56456"/>
            <a:ext cx="1190625" cy="1095375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064568"/>
            <a:ext cx="68580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ja-JP" sz="17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Dipartimento di Scienze della Terra</a:t>
            </a:r>
            <a:endParaRPr kumimoji="0" lang="it-IT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ja-JP" sz="17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Scuola di Dottorato in Scienze della Natura e Tecnologie Innovative</a:t>
            </a:r>
            <a:endParaRPr kumimoji="0" lang="it-IT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ja-JP" sz="17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Dottorato in Scienze della Terra</a:t>
            </a:r>
            <a:endParaRPr kumimoji="0" lang="it-IT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856656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MS Mincho" pitchFamily="49" charset="-128"/>
                <a:cs typeface="Times New Roman" pitchFamily="18" charset="0"/>
              </a:rPr>
              <a:t>Seminario breve</a:t>
            </a:r>
            <a:endParaRPr kumimoji="0" lang="it-IT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ommaso\Desktop\Work\Finero\2015 Lithos Zrc Mantello\versione 2013\Immagini\zirconi M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37176"/>
            <a:ext cx="2520000" cy="1269258"/>
          </a:xfrm>
          <a:prstGeom prst="rect">
            <a:avLst/>
          </a:prstGeom>
          <a:noFill/>
        </p:spPr>
      </p:pic>
      <p:pic>
        <p:nvPicPr>
          <p:cNvPr id="19" name="Immagine 5" descr="DSCF079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8000" y="3944888"/>
            <a:ext cx="2520000" cy="18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magine 24" descr="P802001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38000" y="5817096"/>
            <a:ext cx="2520000" cy="189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Tommaso\Desktop\Work\Finero\2015 Lithos Zrc Mantello\versione 2013\Immagini\Finer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000" y="3944889"/>
            <a:ext cx="4680000" cy="2618921"/>
          </a:xfrm>
          <a:prstGeom prst="rect">
            <a:avLst/>
          </a:prstGeom>
          <a:noFill/>
        </p:spPr>
      </p:pic>
      <p:pic>
        <p:nvPicPr>
          <p:cNvPr id="1028" name="Picture 4" descr="C:\Users\Tommaso\Desktop\Work\Articoli Sottomessi\Finero zirconi mantello\Figure 9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8640" y="7751763"/>
            <a:ext cx="3197225" cy="2154237"/>
          </a:xfrm>
          <a:prstGeom prst="rect">
            <a:avLst/>
          </a:prstGeom>
          <a:noFill/>
        </p:spPr>
      </p:pic>
      <p:pic>
        <p:nvPicPr>
          <p:cNvPr id="1029" name="Picture 5" descr="C:\Users\Tommaso\Desktop\Work\Finero\2015 Lithos Zrc Mantello\versione 2013\Immagini\zirconi C3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92896" y="6537176"/>
            <a:ext cx="2448272" cy="1224136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3789040" y="7761312"/>
            <a:ext cx="2924944" cy="2072680"/>
            <a:chOff x="4297062" y="2996952"/>
            <a:chExt cx="3456752" cy="2072680"/>
          </a:xfrm>
        </p:grpSpPr>
        <p:pic>
          <p:nvPicPr>
            <p:cNvPr id="23" name="Picture 3" descr="C:\Users\Tommaso\Desktop\Tommaso\Dottorato\conferenze\2012_Pavia\Harzburgiti.png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97062" y="2996952"/>
              <a:ext cx="3456752" cy="207268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4" name="CasellaDiTesto 6"/>
            <p:cNvSpPr txBox="1">
              <a:spLocks noChangeArrowheads="1"/>
            </p:cNvSpPr>
            <p:nvPr/>
          </p:nvSpPr>
          <p:spPr bwMode="auto">
            <a:xfrm>
              <a:off x="6254370" y="3356992"/>
              <a:ext cx="104738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400" dirty="0" err="1"/>
                <a:t>Amph</a:t>
              </a:r>
              <a:endParaRPr lang="en-GB" sz="1400" dirty="0"/>
            </a:p>
          </p:txBody>
        </p:sp>
        <p:sp>
          <p:nvSpPr>
            <p:cNvPr id="25" name="CasellaDiTesto 9"/>
            <p:cNvSpPr txBox="1">
              <a:spLocks noChangeArrowheads="1"/>
            </p:cNvSpPr>
            <p:nvPr/>
          </p:nvSpPr>
          <p:spPr bwMode="auto">
            <a:xfrm>
              <a:off x="6169270" y="4293096"/>
              <a:ext cx="9295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400" dirty="0" err="1"/>
                <a:t>Cpx</a:t>
              </a:r>
              <a:endParaRPr lang="en-GB" sz="14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60</Words>
  <Application>Microsoft Office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di Office</vt:lpstr>
      <vt:lpstr>The Finero area: mantle metasomatism and magmatic events to constrain the Triassic-Jurassic evolution of the Southern Alps (Italy).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Layered complexes of central Brazil (Goiás state): intrusion and contamination processes and ages. </dc:title>
  <dc:creator>Tommaso</dc:creator>
  <cp:lastModifiedBy>Tommaso Giovanardi</cp:lastModifiedBy>
  <cp:revision>4</cp:revision>
  <dcterms:created xsi:type="dcterms:W3CDTF">2014-10-22T12:46:40Z</dcterms:created>
  <dcterms:modified xsi:type="dcterms:W3CDTF">2016-01-28T10:15:20Z</dcterms:modified>
</cp:coreProperties>
</file>